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C3B85A-65AE-A05D-6D1E-63C873477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F9FA69F-23BB-092C-1285-939209B88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B2474B-8734-E7D5-BD31-A5E7C74CD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760497-E3C6-F6A0-880F-F57BD53E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88904F-2867-7FE4-F6F8-4B6BD9972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375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30182E-5DCD-4814-D94C-928F431C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2291AD1-DB7C-0AAD-2A69-C66744224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21DC5E-D229-6652-73D4-C1E8720AA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6D20C5-B4E4-3B8C-C1B6-2077EDD4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98305BD-3704-CF12-4BCF-C3D137CF8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544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1F73FB2-C4A4-C934-1E63-731CE940C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25904A1-79AD-6A1D-E3D3-A03672A11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599B52-0D22-6E22-0851-6A2CAACB9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101F6F6-9340-B7CD-42F9-CDC333C27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4E46BB4-F13C-067F-8927-4E3F375C5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040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3B81D3-0490-E484-3222-E600396F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9142D1-6281-C56D-2D50-E3C4D46EF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7F466C-AC0D-3D23-AE75-49CC129E1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A926ED-E330-4064-DFE8-924D781A8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844C2E0-A4A3-D9E1-6E8E-CCD1AB59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719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D32C3F-777E-C6F8-C34B-D5EE2BE8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0D39CBF-FA4B-AD50-5998-5FE7F5C3F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2C15E32-FF76-D9A2-650A-CF5B8D57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EC6C2F-E0A4-AA8C-1E87-ECEF09B8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409162-6F27-C563-2CF9-7453587A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543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B6F7F5-759B-1502-3C7E-17A2E2A38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FAF03D-B711-4C91-B8FD-7701A7E3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8FE3E82-CF23-DF5A-EBF9-CD00DEC52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3F09C43-089C-5134-41E8-2F820CB86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F9189AE-7D0A-649D-7011-EB37D0515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199AA74-A538-8500-8CAE-C36BB8A90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27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A289AC-C9CC-876D-E1AA-EEFC28CA5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FD5621C-ADF6-0AA0-6DF7-B5D57E025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97CB050-DFF6-D0BA-DEA7-275DC56CD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4D66FF4-2BA4-45EE-27E9-E4A342B85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3A520E7-0908-0DA3-58E2-846A9DE05A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818CF53-AB6B-F005-5497-364CF47CD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6879DE7-3F8D-183B-5E78-34EA6E88D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D7F1A49-A105-BEC0-41A6-84FC2FAE3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475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AC65E-9840-A670-6925-78B7FCA06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D6F2408-66BB-2BEF-9D7B-F88BA6EED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C2F2016-8C6D-62D2-44CE-D8B3A8DFD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EC7E752-4E98-300D-3E2D-2817164B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704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99FEB47-25D2-ECAC-350F-0176B696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913AE4F-E95B-10C9-E588-9368FB9F7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ECE178-D59C-C5C7-F53C-12A285DB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944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B83569-3F63-81C2-B828-3EE3F1895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744F0F-3DE9-0773-B05F-4ACAC0CFF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3F0E999-8718-A044-4D5A-E18DAE2E1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95D9B07-ED2D-6327-A77D-86AFD8D81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BC4C66-E655-78FC-13A0-1F62A9DF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87230F4-27FE-8992-12C7-D195D3156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8953FD-F6DB-AB59-19BC-D8A1E11D1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6C17D65-E89E-5417-E2A8-5FE449591A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B5063A4-AFF1-7D0C-72C9-9BED817B2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81EDF4A-2D43-14BC-E12A-8AFB5E81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E26B913-CE7F-2D40-DBED-C9FA8F6BC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8B69073-27C3-544D-DEFD-6C48256F2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76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A54AEA9-529F-6E27-4666-2664EAC10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432F3DD-7341-DD8E-7AF7-01F902DDE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610CAC5-CA1F-9AB0-7560-D4E6C5377B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7239A-038F-4A76-A93F-0EBFC599E9AA}" type="datetimeFigureOut">
              <a:rPr lang="pl-PL" smtClean="0"/>
              <a:t>17.02.2026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4E8A738-50D0-AA56-2AEA-2986A612FB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14E647A-A591-E850-65A5-C0F7B251A1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42A0-80C2-4AB6-9B0F-D07262FA381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15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F23763-2B97-BF86-D0B7-338B608A1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9929"/>
            <a:ext cx="9144000" cy="19274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1400" b="1" dirty="0">
                <a:latin typeface="+mn-lt"/>
              </a:rPr>
              <a:t>Trwa rekrutacja uzupełniająca do Dziennego Domu Pomocy w Kowarach</a:t>
            </a:r>
            <a:br>
              <a:rPr lang="pl-PL" sz="1400" dirty="0">
                <a:latin typeface="+mn-lt"/>
              </a:rPr>
            </a:br>
            <a:r>
              <a:rPr lang="pl-PL" sz="1400" dirty="0">
                <a:latin typeface="+mn-lt"/>
              </a:rPr>
              <a:t>Jeśli masz czas, jesteś osobą nieaktywną zawodowo, jesteś mieszkańcem Gminy Miejskiej Kowary, a także wymagasz wsparcia w codziennym </a:t>
            </a:r>
            <a:r>
              <a:rPr lang="pl-PL" sz="1400" dirty="0" err="1">
                <a:latin typeface="+mn-lt"/>
              </a:rPr>
              <a:t>funcjonowaniu</a:t>
            </a:r>
            <a:r>
              <a:rPr lang="pl-PL" sz="1400" dirty="0">
                <a:latin typeface="+mn-lt"/>
              </a:rPr>
              <a:t>- dołącz do NAS!!!</a:t>
            </a:r>
            <a:br>
              <a:rPr lang="pl-PL" dirty="0">
                <a:latin typeface="+mn-lt"/>
              </a:rPr>
            </a:br>
            <a:r>
              <a:rPr lang="pl-PL" sz="1400" dirty="0">
                <a:latin typeface="+mn-lt"/>
              </a:rPr>
              <a:t>ul.  Szkolna 1 w Zespole Szkół Ogólnokształcących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589E3D-81BC-B971-033E-5458D1FB5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8141" y="3004130"/>
            <a:ext cx="9363815" cy="3486317"/>
          </a:xfrm>
        </p:spPr>
        <p:txBody>
          <a:bodyPr>
            <a:normAutofit fontScale="25000" lnSpcReduction="20000"/>
          </a:bodyPr>
          <a:lstStyle/>
          <a:p>
            <a:r>
              <a:rPr lang="pl-PL" sz="5600" b="1" u="sng" dirty="0"/>
              <a:t>Oferujemy: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Bezpłatny transport do  placówki i z powrotem do miejsca zamieszkania, dla osób, które  nie mogą dotrzeć samodzielnie lub, które nie mogą skorzystać w tym zakresie z pomocy rodziny.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Zajęcia integracyjne, kreatywne i terapeutyczne.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Wycieczki oraz spotkania kulturalne.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Rehabilitacja i wsparcie specjalistów.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Ciepły posiłek.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Codzienny pobyt w miłym gronie seniorów.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pl-PL" sz="5600" dirty="0"/>
              <a:t>Opiekę wykwalifikowanego personelu.</a:t>
            </a:r>
          </a:p>
          <a:p>
            <a:r>
              <a:rPr lang="pl-PL" sz="5600" dirty="0"/>
              <a:t>Zapraszamy wszystkich chętnych – wszelkich informacji udziela Miejski Ośrodek Pomocy Społecznej w Kowarach </a:t>
            </a:r>
          </a:p>
          <a:p>
            <a:r>
              <a:rPr lang="pl-PL" sz="5600" dirty="0"/>
              <a:t>ul. Zamkowa 5, 58-530 Kowary tel. 75 718 21 13 </a:t>
            </a:r>
          </a:p>
          <a:p>
            <a:r>
              <a:rPr lang="pl-PL" sz="5600" dirty="0"/>
              <a:t>Dokumenty do wypełnienia:</a:t>
            </a:r>
          </a:p>
        </p:txBody>
      </p:sp>
      <p:pic>
        <p:nvPicPr>
          <p:cNvPr id="5" name="Grafika 4" descr="Telefon">
            <a:extLst>
              <a:ext uri="{FF2B5EF4-FFF2-40B4-BE49-F238E27FC236}">
                <a16:creationId xmlns:a16="http://schemas.microsoft.com/office/drawing/2014/main" id="{F5775675-AD14-7D7D-AA9C-ABFAB2A23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8363" y="5591422"/>
            <a:ext cx="301117" cy="301117"/>
          </a:xfrm>
          <a:prstGeom prst="rect">
            <a:avLst/>
          </a:prstGeom>
        </p:spPr>
      </p:pic>
      <p:pic>
        <p:nvPicPr>
          <p:cNvPr id="7" name="Grafika 6" descr="Głośność">
            <a:extLst>
              <a:ext uri="{FF2B5EF4-FFF2-40B4-BE49-F238E27FC236}">
                <a16:creationId xmlns:a16="http://schemas.microsoft.com/office/drawing/2014/main" id="{1943DFA0-6FD6-EC04-9702-B693B52D41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1876" y="1409529"/>
            <a:ext cx="334106" cy="33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4928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140</Words>
  <Application>Microsoft Office PowerPoint</Application>
  <PresentationFormat>Panoramiczny</PresentationFormat>
  <Paragraphs>12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Motyw pakietu Office</vt:lpstr>
      <vt:lpstr>Trwa rekrutacja uzupełniająca do Dziennego Domu Pomocy w Kowarach Jeśli masz czas, jesteś osobą nieaktywną zawodowo, jesteś mieszkańcem Gminy Miejskiej Kowary, a także wymagasz wsparcia w codziennym funcjonowaniu- dołącz do NAS!!! ul.  Szkolna 1 w Zespole Szkół Ogólnokształcących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Pracownik</dc:creator>
  <cp:lastModifiedBy>Pracownik</cp:lastModifiedBy>
  <cp:revision>4</cp:revision>
  <dcterms:created xsi:type="dcterms:W3CDTF">2026-02-17T09:23:08Z</dcterms:created>
  <dcterms:modified xsi:type="dcterms:W3CDTF">2026-02-17T09:32:44Z</dcterms:modified>
</cp:coreProperties>
</file>